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FB7CE7-0FDF-4D12-9C09-82BD90869B38}" v="1" dt="2025-02-25T16:49:35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D462E7-13B4-4A3E-A458-18C367364728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E1E446-F604-408C-B705-6FB627F11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5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1E446-F604-408C-B705-6FB627F11E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1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06713-B294-A535-CA8F-4B7D359E4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473641-5BA2-AE65-F8EF-CEC0CD4AE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F5DD4-5A3E-D93B-5035-4172B43CE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ACB4F-8FCD-F258-613F-D6A9CE8B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A2B-59BF-FE25-A6E7-DFA9549F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2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146B1-C101-C72E-B906-63CFE6AE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52ED5-63A2-07A9-295E-32EECBC4D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0DCC-41AE-EBD5-E0F8-4ED1B38E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31F2-AB23-F089-029C-38E9D01F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07567-07C6-D954-3986-302D57EF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7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7879EE-1175-7E84-C29A-62FA0262A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AF5C0D-300E-4894-7197-393A50F2C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B21A-BBAA-75DB-DB4F-B1E25783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5A597-46BF-AA37-4F35-D954BC203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93D64-E0E7-62D8-C343-E8D6C148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3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5C3B-951C-1CFC-ADCD-FB246E486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2649C-261B-AEAD-C55E-85DB38492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5D63E-7F77-6F44-CA25-FFA3BF4D2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0137A-1FF3-A35A-3108-60CD2E46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B9150-A2A4-BD86-802F-CDD3ACC4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AB29-0F3E-EAFF-1D33-59D483947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5A55-76BA-C73B-741C-72B1E8442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70F-122E-E60C-11D0-39E2E087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3D8D0-06FD-F48A-557D-BCD75949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0CFAE-8475-B4B9-4427-42C3E4F7C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9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A1497-23BE-F197-B5D2-49C5F3B8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8ABB5-789E-F605-EAA7-5BDC66D03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03D81-AF6A-7DBE-AD6A-C514FEF7B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7A05C-F6B5-2267-42CE-7BD8793A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B667A-F77F-5074-A297-A4679BA79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722AD-A8BB-2BBA-6488-7B5701B3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3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7819F-8EF2-5E6B-BC73-231EEB7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43C8A-5628-7465-2178-E140CEDCD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6CDEE-DA76-E260-004C-B78BCE9CD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E2D80-805C-D025-646C-7FA34EC8A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5B4CBC-5522-25B0-821F-A9BC509AF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E15E1-36A1-0CFB-23D0-10B396DF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31F014-5A15-4AFD-0F85-C77AFA06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F28C8-058D-90ED-8F9D-224934EA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9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4672E-450E-4897-91A0-02267836F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6E9A5-DFAC-A4F2-DEF9-9B3ACF909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12D6B-B602-644E-C164-A0240F79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AEF90-8E7C-F31E-DDCF-715E6116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AD000-FB72-0018-280B-DE1A9AFC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4A9462-149A-EE14-1347-6DC0528C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E3B74-6C8D-7C13-9553-4DBAF2AE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4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4DDA-9F15-461E-C51C-69D6F396B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EE6E3-F987-B1BC-81E4-5F23BDD11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AC0E7-DF8A-2103-EBFB-46206CCE4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A3249-99BD-9B43-F574-0DCE1385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49734-0734-3788-FABD-BC6C8A73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FDE14-B9AC-8D1E-A131-8D9C411F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4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3EA0B-C5DA-EF54-62D3-B481B6C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48D498-EF58-DA0C-30C5-046077FD7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2574A-D280-1C3D-4E49-22AE1AF45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80A31-3B00-538F-96B5-E92C763F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77748-F171-D3BA-D59C-4EE306E4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8257A-9665-2265-4461-376286E4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0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593E04-8D1E-D95E-0B86-9FB37107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6AA4B-BC02-20D9-618F-10C28A3DB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10AAD-C98C-A050-747E-40D57BE3D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30BDD9-CA99-47F6-95BC-AFDF28D61E57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10A4-FA1F-EBB4-8765-D6C234537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74965-5EF5-3B87-8510-CCE7F0D23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CE9FE1-E532-4DE0-B3AC-521CCF4AD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5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E358D1-99D5-7A44-64B2-DFF4C32AF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76" y="693273"/>
            <a:ext cx="6012224" cy="1311695"/>
          </a:xfrm>
        </p:spPr>
        <p:txBody>
          <a:bodyPr vert="horz" lIns="91440" tIns="45721" rIns="91440" bIns="45721" rtlCol="0" anchor="ctr">
            <a:normAutofit fontScale="90000"/>
          </a:bodyPr>
          <a:lstStyle/>
          <a:p>
            <a:r>
              <a:rPr lang="en-US" sz="3100" b="1" dirty="0"/>
              <a:t>SUNY Online Enrollment Roundtable</a:t>
            </a:r>
            <a:br>
              <a:rPr lang="en-US" sz="3100" b="1" dirty="0"/>
            </a:br>
            <a:r>
              <a:rPr lang="en-US" sz="3100" b="1" dirty="0"/>
              <a:t>Faculty Participants</a:t>
            </a:r>
            <a:endParaRPr lang="en-US" sz="2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1A3A8-7793-4E37-C766-CE3C030D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76" y="2533475"/>
            <a:ext cx="6127886" cy="3699545"/>
          </a:xfrm>
        </p:spPr>
        <p:txBody>
          <a:bodyPr anchor="ctr">
            <a:normAutofit fontScale="92500" lnSpcReduction="20000"/>
          </a:bodyPr>
          <a:lstStyle/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endParaRPr lang="en-US" sz="240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Jessica Fitzpatrick (SOP/Social Work/Online Oversight &amp; Readiness Committee)</a:t>
            </a:r>
          </a:p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Alex Ehms ( SOP/Business/Online Oversight &amp; Readiness Committee</a:t>
            </a:r>
          </a:p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Deb Silverman (SAS/Online Oversight &amp; Readiness Committee)</a:t>
            </a:r>
          </a:p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Victoria Furby (SAS/MUS/TEU) </a:t>
            </a:r>
            <a:endParaRPr lang="en-US" sz="24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Krista Vince Garland (SOE/EXE/ Online Oversight &amp; Readiness Committee) </a:t>
            </a:r>
            <a:endParaRPr lang="en-US" sz="24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>
              <a:buSzPts val="1000"/>
              <a:buFont typeface="Wingdings" panose="05000000000000000000" pitchFamily="2" charset="2"/>
              <a:buChar char="v"/>
              <a:tabLst>
                <a:tab pos="13716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Amy Wilson (SOE/HEAAD/Online Oversight &amp; Readiness Committee) </a:t>
            </a:r>
            <a:endParaRPr lang="en-US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59A889-A91E-1DE6-000E-4D13D2F61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16" r="20916"/>
          <a:stretch/>
        </p:blipFill>
        <p:spPr>
          <a:xfrm>
            <a:off x="6778305" y="-10886"/>
            <a:ext cx="5413696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2291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SUNY Online Enrollment Roundtable Faculty Participants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Wall, Amitra A.</dc:creator>
  <cp:lastModifiedBy>Wall, Amitra A.</cp:lastModifiedBy>
  <cp:revision>3</cp:revision>
  <cp:lastPrinted>2024-10-11T11:48:59Z</cp:lastPrinted>
  <dcterms:created xsi:type="dcterms:W3CDTF">2024-10-11T11:31:40Z</dcterms:created>
  <dcterms:modified xsi:type="dcterms:W3CDTF">2025-03-01T20:11:36Z</dcterms:modified>
</cp:coreProperties>
</file>